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media1.mp4" ContentType="video/unknown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microsoft.com/office/2007/relationships/media" Target="../media/media1.mp4"/><Relationship Id="rId4" Type="http://schemas.openxmlformats.org/officeDocument/2006/relationships/video" Target="../media/media1.mp4"/><Relationship Id="rId5" Type="http://schemas.openxmlformats.org/officeDocument/2006/relationships/image" Target="../media/image2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untdow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countdown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mmunio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57200" y="1143000"/>
            <a:ext cx="8229600" cy="4572000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731520" y="1417320"/>
            <a:ext cx="7680960" cy="402336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ctr">
              <a:defRPr b="1" sz="3600">
                <a:solidFill>
                  <a:srgbClr val="FFFFFF"/>
                </a:solidFill>
              </a:defRPr>
            </a:pPr>
            <a:r>
              <a:t>Holy Communion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ay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57200" y="1143000"/>
            <a:ext cx="8229600" cy="4572000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731520" y="1417320"/>
            <a:ext cx="7680960" cy="402336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ctr">
              <a:defRPr b="1" sz="3600">
                <a:solidFill>
                  <a:srgbClr val="FFFFFF"/>
                </a:solidFill>
              </a:defRPr>
            </a:pPr>
            <a:r>
              <a:t>Lord’s Prayer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ay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57200" y="1143000"/>
            <a:ext cx="8229600" cy="4572000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731520" y="1417320"/>
            <a:ext cx="7680960" cy="402336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ctr">
              <a:defRPr b="1" sz="3600">
                <a:solidFill>
                  <a:srgbClr val="FFFFFF"/>
                </a:solidFill>
              </a:defRPr>
            </a:pPr>
            <a:r>
              <a:t>Prayers for the Community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fferin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57200" y="1143000"/>
            <a:ext cx="8229600" cy="4572000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731520" y="1417320"/>
            <a:ext cx="7680960" cy="402336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ctr">
              <a:defRPr b="1" sz="3600">
                <a:solidFill>
                  <a:srgbClr val="FFFFFF"/>
                </a:solidFill>
              </a:defRPr>
            </a:pPr>
            <a:r>
              <a:t>Offering with Doxology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on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57200" y="1143000"/>
            <a:ext cx="8229600" cy="4572000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731520" y="1417320"/>
            <a:ext cx="7680960" cy="402336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ctr">
              <a:defRPr b="1" sz="3600">
                <a:solidFill>
                  <a:srgbClr val="FFFFFF"/>
                </a:solidFill>
              </a:defRPr>
            </a:pPr>
            <a:r>
              <a:t>Closing Praise</a:t>
            </a:r>
          </a:p>
          <a:p>
            <a:pPr>
              <a:defRPr sz="800"/>
            </a:pPr>
          </a:p>
          <a:p>
            <a:pPr algn="ctr">
              <a:defRPr sz="2400">
                <a:solidFill>
                  <a:srgbClr val="F0F0F0"/>
                </a:solidFill>
              </a:defRPr>
            </a:pPr>
            <a:r>
              <a:t>My House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enera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57200" y="1143000"/>
            <a:ext cx="8229600" cy="4572000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731520" y="1417320"/>
            <a:ext cx="7680960" cy="402336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ctr">
              <a:defRPr b="1" sz="3600">
                <a:solidFill>
                  <a:srgbClr val="FFFFFF"/>
                </a:solidFill>
              </a:defRPr>
            </a:pPr>
            <a:r>
              <a:t>Dismissal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on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57200" y="1143000"/>
            <a:ext cx="8229600" cy="4572000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731520" y="1417320"/>
            <a:ext cx="7680960" cy="402336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ctr">
              <a:defRPr b="1" sz="3600">
                <a:solidFill>
                  <a:srgbClr val="FFFFFF"/>
                </a:solidFill>
              </a:defRPr>
            </a:pPr>
            <a:r>
              <a:t>Opening Praise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enera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57200" y="1143000"/>
            <a:ext cx="8229600" cy="4572000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731520" y="1417320"/>
            <a:ext cx="7680960" cy="402336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ctr">
              <a:defRPr b="1" sz="3600">
                <a:solidFill>
                  <a:srgbClr val="FFFFFF"/>
                </a:solidFill>
              </a:defRPr>
            </a:pPr>
            <a:r>
              <a:t>Announcements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ildre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57200" y="1143000"/>
            <a:ext cx="8229600" cy="4572000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731520" y="1417320"/>
            <a:ext cx="7680960" cy="402336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ctr">
              <a:defRPr b="1" sz="3600">
                <a:solidFill>
                  <a:srgbClr val="FFFFFF"/>
                </a:solidFill>
              </a:defRPr>
            </a:pPr>
            <a:r>
              <a:t>Children’s Message</a:t>
            </a:r>
          </a:p>
          <a:p>
            <a:pPr>
              <a:defRPr sz="800"/>
            </a:pPr>
          </a:p>
          <a:p>
            <a:pPr algn="ctr">
              <a:defRPr sz="2400">
                <a:solidFill>
                  <a:srgbClr val="F0F0F0"/>
                </a:solidFill>
              </a:defRPr>
            </a:pPr>
            <a:r>
              <a:t>Bruce Wilkins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liturgy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57200" y="1143000"/>
            <a:ext cx="8229600" cy="4572000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731520" y="1417320"/>
            <a:ext cx="7680960" cy="402336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ctr">
              <a:defRPr b="1" sz="3600">
                <a:solidFill>
                  <a:srgbClr val="FFFFFF"/>
                </a:solidFill>
              </a:defRPr>
            </a:pPr>
            <a:r>
              <a:t>Call to Worship</a:t>
            </a:r>
          </a:p>
          <a:p>
            <a:pPr>
              <a:defRPr sz="800"/>
            </a:pPr>
          </a:p>
          <a:p>
            <a:pPr algn="ctr">
              <a:defRPr sz="2400">
                <a:solidFill>
                  <a:srgbClr val="F0F0F0"/>
                </a:solidFill>
              </a:defRPr>
            </a:pPr>
            <a:r>
              <a:t>Leader: Come, all who are burdened by the weight of hurt, anger, or regret.</a:t>
            </a:r>
          </a:p>
          <a:p>
            <a:pPr algn="ctr">
              <a:defRPr sz="2400">
                <a:solidFill>
                  <a:srgbClr val="F0F0F0"/>
                </a:solidFill>
              </a:defRPr>
            </a:pPr>
            <a:r>
              <a:t>People: We come seeking the peace that only God can give.</a:t>
            </a:r>
          </a:p>
          <a:p>
            <a:pPr algn="ctr">
              <a:defRPr sz="2400">
                <a:solidFill>
                  <a:srgbClr val="F0F0F0"/>
                </a:solidFill>
              </a:defRPr>
            </a:pPr>
            <a:r>
              <a:t>Leader: Come, all who long to experience the freedom of forgiveness.</a:t>
            </a:r>
          </a:p>
          <a:p>
            <a:pPr algn="ctr">
              <a:defRPr sz="2400">
                <a:solidFill>
                  <a:srgbClr val="F0F0F0"/>
                </a:solidFill>
              </a:defRPr>
            </a:pPr>
            <a:r>
              <a:t>People: We come to be reminded of God’s boundless grace and love.</a:t>
            </a:r>
          </a:p>
          <a:p>
            <a:pPr algn="ctr">
              <a:defRPr sz="2400">
                <a:solidFill>
                  <a:srgbClr val="F0F0F0"/>
                </a:solidFill>
              </a:defRPr>
            </a:pPr>
            <a:r>
              <a:t>Leader: As Christ has forgiven us, so we are called to forgive one another.</a:t>
            </a:r>
          </a:p>
          <a:p>
            <a:pPr algn="ctr">
              <a:defRPr sz="2400">
                <a:solidFill>
                  <a:srgbClr val="F0F0F0"/>
                </a:solidFill>
              </a:defRPr>
            </a:pPr>
            <a:r>
              <a:t>People: With open hearts and willing spirits, we gather to worship the God of mercy and restoration.</a:t>
            </a:r>
          </a:p>
          <a:p>
            <a:pPr algn="ctr">
              <a:defRPr sz="2400">
                <a:solidFill>
                  <a:srgbClr val="F0F0F0"/>
                </a:solidFill>
              </a:defRPr>
            </a:pPr>
            <a:r>
              <a:t>Leader: Let us lay down our burdens and lift our voices in praise.</a:t>
            </a:r>
          </a:p>
          <a:p>
            <a:pPr algn="ctr">
              <a:defRPr sz="2400">
                <a:solidFill>
                  <a:srgbClr val="F0F0F0"/>
                </a:solidFill>
              </a:defRPr>
            </a:pPr>
            <a:r>
              <a:t>All: For in Christ, we are forgiven, set free, and made whole. Amen.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ay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57200" y="1143000"/>
            <a:ext cx="8229600" cy="4572000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731520" y="1417320"/>
            <a:ext cx="7680960" cy="402336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ctr">
              <a:defRPr b="1" sz="3600">
                <a:solidFill>
                  <a:srgbClr val="FFFFFF"/>
                </a:solidFill>
              </a:defRPr>
            </a:pPr>
            <a:r>
              <a:t>Opening Prayer</a:t>
            </a:r>
          </a:p>
          <a:p>
            <a:pPr>
              <a:defRPr sz="800"/>
            </a:pPr>
          </a:p>
          <a:p>
            <a:pPr algn="ctr">
              <a:defRPr sz="2400">
                <a:solidFill>
                  <a:srgbClr val="F0F0F0"/>
                </a:solidFill>
              </a:defRPr>
            </a:pPr>
            <a:r>
              <a:t>Gracious and merciful God, we come before you with hearts open to your forgiveness.</a:t>
            </a:r>
          </a:p>
          <a:p>
            <a:pPr algn="ctr">
              <a:defRPr sz="2400">
                <a:solidFill>
                  <a:srgbClr val="F0F0F0"/>
                </a:solidFill>
              </a:defRPr>
            </a:pPr>
            <a:r>
              <a:t>Teach us to forgive as you have forgiven us, and help us to extend grace to those who have wronged us.</a:t>
            </a:r>
          </a:p>
          <a:p>
            <a:pPr algn="ctr">
              <a:defRPr sz="2400">
                <a:solidFill>
                  <a:srgbClr val="F0F0F0"/>
                </a:solidFill>
              </a:defRPr>
            </a:pPr>
            <a:r>
              <a:t>May your Spirit guide us in our worship today, leading us to deeper understanding and compassion.</a:t>
            </a:r>
          </a:p>
          <a:p>
            <a:pPr algn="ctr">
              <a:defRPr sz="2400">
                <a:solidFill>
                  <a:srgbClr val="F0F0F0"/>
                </a:solidFill>
              </a:defRPr>
            </a:pPr>
            <a:r>
              <a:t>In Jesus' name, we pray. Amen.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ym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57200" y="1143000"/>
            <a:ext cx="8229600" cy="4572000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731520" y="1417320"/>
            <a:ext cx="7680960" cy="402336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ctr">
              <a:defRPr b="1" sz="3600">
                <a:solidFill>
                  <a:srgbClr val="FFFFFF"/>
                </a:solidFill>
              </a:defRPr>
            </a:pPr>
            <a:r>
              <a:t>Hymn of Praise</a:t>
            </a:r>
          </a:p>
          <a:p>
            <a:pPr>
              <a:defRPr sz="800"/>
            </a:pPr>
          </a:p>
          <a:p>
            <a:pPr algn="ctr">
              <a:defRPr sz="2400">
                <a:solidFill>
                  <a:srgbClr val="F0F0F0"/>
                </a:solidFill>
              </a:defRPr>
            </a:pPr>
            <a:r>
              <a:t>Amazing Grace  (#378)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iptur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57200" y="1143000"/>
            <a:ext cx="8229600" cy="4572000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731520" y="1417320"/>
            <a:ext cx="7680960" cy="402336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ctr">
              <a:defRPr b="1" sz="3600">
                <a:solidFill>
                  <a:srgbClr val="FFFFFF"/>
                </a:solidFill>
              </a:defRPr>
            </a:pPr>
          </a:p>
          <a:p>
            <a:pPr>
              <a:defRPr sz="800"/>
            </a:pPr>
          </a:p>
          <a:p>
            <a:pPr algn="ctr">
              <a:defRPr sz="2400">
                <a:solidFill>
                  <a:srgbClr val="F0F0F0"/>
                </a:solidFill>
              </a:defRPr>
            </a:pPr>
            <a:r>
              <a:t>15 Then the Lord said to Moses, “Why are you crying out to me? ...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rmo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57200" y="1143000"/>
            <a:ext cx="8229600" cy="4572000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731520" y="1417320"/>
            <a:ext cx="7680960" cy="402336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/>
          <a:p>
            <a:pPr algn="ctr">
              <a:defRPr b="1" sz="3600">
                <a:solidFill>
                  <a:srgbClr val="FFFFFF"/>
                </a:solidFill>
              </a:defRPr>
            </a:pPr>
            <a:r>
              <a:t>Sermon</a:t>
            </a:r>
          </a:p>
          <a:p>
            <a:pPr>
              <a:defRPr sz="800"/>
            </a:pPr>
          </a:p>
          <a:p>
            <a:pPr algn="ctr">
              <a:defRPr sz="2400">
                <a:solidFill>
                  <a:srgbClr val="F0F0F0"/>
                </a:solidFill>
              </a:defRPr>
            </a:pPr>
            <a:r>
              <a:t>Moses and the Red Sea</a:t>
            </a:r>
          </a:p>
          <a:p>
            <a:pPr algn="ctr">
              <a:defRPr sz="2400">
                <a:solidFill>
                  <a:srgbClr val="F0F0F0"/>
                </a:solidFill>
              </a:defRPr>
            </a:pPr>
            <a:r>
              <a:t>Bruce Wilkins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